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0" r:id="rId4"/>
    <p:sldId id="259" r:id="rId5"/>
    <p:sldId id="261" r:id="rId6"/>
    <p:sldId id="262" r:id="rId7"/>
    <p:sldId id="288" r:id="rId8"/>
    <p:sldId id="264" r:id="rId9"/>
    <p:sldId id="272" r:id="rId10"/>
    <p:sldId id="275" r:id="rId11"/>
    <p:sldId id="289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3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2"/>
    <p:restoredTop sz="87834"/>
  </p:normalViewPr>
  <p:slideViewPr>
    <p:cSldViewPr snapToGrid="0" snapToObjects="1">
      <p:cViewPr varScale="1">
        <p:scale>
          <a:sx n="166" d="100"/>
          <a:sy n="166" d="100"/>
        </p:scale>
        <p:origin x="200" y="1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E41C5-7317-2544-93F5-2F9A705C8E2B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F342A-DED9-A44A-AA1A-C28EAFFDB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9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342A-DED9-A44A-AA1A-C28EAFFDBC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0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A9641-B03E-E748-9199-724F05BD8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1D745-EC97-924D-B3F2-4116B2260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F9860-620D-E84C-BEF5-288203940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CD868-DB69-354D-B193-D6C52D4B4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37E66-26A7-BE43-8A1C-8A107C3A9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1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C2CA3-5B56-D340-9244-02C53CB38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F7C5F-6B93-A348-9E79-202048BB2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4B748-60CD-DC48-A372-8D69DB55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30A58-6E1A-B443-88A4-7E9C3CC8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F4B69-26F4-D140-A71B-66030DB8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3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9A02D5-52CA-DF43-930C-FB0385905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DE2ABE-DF09-CD48-847A-4E7785452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E6D3F-5D3B-C344-A762-C4D6FBC5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E65E8-EBA2-A340-8A31-843C5E21C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9DB14-2A10-194F-BD0D-BB829129C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A5BA-DE29-7D4F-865D-FA9FF0121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39B7E-A0F8-6645-8AAA-CF8C73044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C095-139B-5149-812C-21C92347F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8A025-4132-A348-A546-5B22736B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8D38A-6312-CC42-A9CF-44A290EE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BB9D-F9E3-EB40-8D0F-0C86655E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CB9B1-DE30-BE47-BA54-5B4172FE8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75F61-B455-224E-AD07-03FE86F75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09A01-9534-7C40-B165-DAFA58D3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C8571-C067-C241-8557-A24C6A183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3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5A9B-B544-0E4E-95BB-0ABBDCFB2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23465-5171-4745-8D04-9C2081891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BBAED-D68B-F04D-B711-958B2E4C6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FD6E7-1084-AC43-BF88-6ADA233D0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C5A30-7545-1146-96E1-C8E86C62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085F2-14E8-FA4D-B93E-A35B48D5A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6C02-9B1D-464C-8985-0BA3C08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E0663-3CEA-1B44-AA82-544DD6327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BE99A-634D-2840-AB1A-FB3765C91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3ED0F-6723-9E47-AB91-A67A9E89A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9D381-8D1A-1842-A3A1-8CE704879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34FFF-A98C-6646-810C-3B8BA0AF2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553F5-D5C0-8845-973B-749AC0C6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F0BC7-093D-EF46-A416-D1D6F80B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18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14F9-DAC2-424B-AF8E-7DD9C638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8D9EB-633E-324B-9C6D-9649456D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44366-D2C0-CC4C-802E-B1FF56B88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6F6F5-B06C-4D43-8B49-125B838C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138095-2D1D-B04A-932E-B0E529E6A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660EEE-BE42-8745-AEF0-0CC24F57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C114B-1E53-6B40-8315-CE617468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37C46-FD06-7144-87F5-E6D840F8C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0284-F5A0-364D-AABF-613001137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4879C-B647-1341-A4C5-B10E8CB51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0BC83-0B4C-664D-9656-DD7E48236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3CE2E-AA49-A84D-8333-7658A50D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EF11A-DF48-7E4F-B531-91FAB86A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3520C-31C1-6047-892B-B8C646D0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0AC37-DADD-4A44-9992-61BCBE3C5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BE170-ADD4-704D-AA2D-BA0C4DED3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9E821-4FC9-D14B-B678-02B3136D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D0962-BF6E-874D-A349-1ECFA721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252A6-F872-0547-AF09-B4B0D72A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8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96805E-C2B5-664B-8BB8-51DB3C52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32365-F2C2-5C4E-A8E2-DA9D49A55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A22DD-0819-7342-ABB5-C510E33D9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783D-6AB9-BF43-95B1-5B5A5317CE46}" type="datetimeFigureOut">
              <a:rPr lang="en-US" smtClean="0"/>
              <a:t>10/26/23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48B8-41BE-B14C-B56E-7B927729F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B79E9-1263-A948-9351-E6924E4BD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F74B0-EDD2-6F45-8CE1-91766CAC2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ception desk in a room&#10;&#10;Description automatically generated">
            <a:extLst>
              <a:ext uri="{FF2B5EF4-FFF2-40B4-BE49-F238E27FC236}">
                <a16:creationId xmlns:a16="http://schemas.microsoft.com/office/drawing/2014/main" id="{0C35C132-7B0E-19BC-1150-BB99AB558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0487EC-8BB3-7668-5B2D-2A611C59B018}"/>
              </a:ext>
            </a:extLst>
          </p:cNvPr>
          <p:cNvSpPr/>
          <p:nvPr/>
        </p:nvSpPr>
        <p:spPr>
          <a:xfrm>
            <a:off x="0" y="1"/>
            <a:ext cx="12192000" cy="1936376"/>
          </a:xfrm>
          <a:prstGeom prst="rect">
            <a:avLst/>
          </a:prstGeom>
          <a:gradFill>
            <a:gsLst>
              <a:gs pos="0">
                <a:schemeClr val="tx1">
                  <a:alpha val="57844"/>
                </a:schemeClr>
              </a:gs>
              <a:gs pos="100000">
                <a:schemeClr val="accent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9AF5C8-0486-9A49-81FB-B8011A6D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793" y="69157"/>
            <a:ext cx="9730414" cy="937452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K2D Thin" pitchFamily="2" charset="-34"/>
                <a:cs typeface="K2D Thin" pitchFamily="2" charset="-34"/>
              </a:rPr>
              <a:t>msa</a:t>
            </a:r>
            <a:r>
              <a:rPr lang="en-US" dirty="0">
                <a:solidFill>
                  <a:schemeClr val="bg1"/>
                </a:solidFill>
                <a:latin typeface="K2D Thin" pitchFamily="2" charset="-34"/>
                <a:cs typeface="K2D Thin" pitchFamily="2" charset="-34"/>
              </a:rPr>
              <a:t> industries</a:t>
            </a:r>
          </a:p>
        </p:txBody>
      </p:sp>
    </p:spTree>
    <p:extLst>
      <p:ext uri="{BB962C8B-B14F-4D97-AF65-F5344CB8AC3E}">
        <p14:creationId xmlns:p14="http://schemas.microsoft.com/office/powerpoint/2010/main" val="113076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C8055760-6804-E203-23D3-67D0C7EE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695" y="-17929"/>
            <a:ext cx="13751858" cy="68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chairs&#10;&#10;Description automatically generated with low confidence">
            <a:extLst>
              <a:ext uri="{FF2B5EF4-FFF2-40B4-BE49-F238E27FC236}">
                <a16:creationId xmlns:a16="http://schemas.microsoft.com/office/drawing/2014/main" id="{0E6C9588-9EBE-434A-A7FD-974994D3E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7316"/>
            <a:ext cx="12192000" cy="81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3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glitter pattern="hexagon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77ED16BC-2010-A348-BD2A-14635882F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4901"/>
            <a:ext cx="12192000" cy="812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, floor, furniture&#10;&#10;Description automatically generated">
            <a:extLst>
              <a:ext uri="{FF2B5EF4-FFF2-40B4-BE49-F238E27FC236}">
                <a16:creationId xmlns:a16="http://schemas.microsoft.com/office/drawing/2014/main" id="{72EC2928-8B78-FA42-969F-EC8472200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2521"/>
            <a:ext cx="12192000" cy="813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28BE33-08AC-AB47-8D5F-3112AC38BD47}"/>
              </a:ext>
            </a:extLst>
          </p:cNvPr>
          <p:cNvSpPr txBox="1">
            <a:spLocks/>
          </p:cNvSpPr>
          <p:nvPr/>
        </p:nvSpPr>
        <p:spPr>
          <a:xfrm>
            <a:off x="499620" y="1291281"/>
            <a:ext cx="11192759" cy="42754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Hybrid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2D Thin" pitchFamily="2" charset="-34"/>
              <a:cs typeface="K2D Thin" pitchFamily="2" charset="-34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2D Thin" pitchFamily="2" charset="-34"/>
              <a:cs typeface="K2D Thin" pitchFamily="2" charset="-34"/>
            </a:endParaRPr>
          </a:p>
          <a:p>
            <a:r>
              <a:rPr lang="en-US" dirty="0">
                <a:solidFill>
                  <a:srgbClr val="23AACA"/>
                </a:solidFill>
                <a:latin typeface="K2D Thin" pitchFamily="2" charset="-34"/>
                <a:cs typeface="K2D Thin" pitchFamily="2" charset="-34"/>
              </a:rPr>
              <a:t>hy·brid  \ ˈhī-brəd \</a:t>
            </a:r>
          </a:p>
          <a:p>
            <a:endParaRPr lang="en-US" dirty="0">
              <a:solidFill>
                <a:srgbClr val="23AACA"/>
              </a:solidFill>
              <a:latin typeface="K2D Thin" pitchFamily="2" charset="-34"/>
              <a:cs typeface="K2D Thin" pitchFamily="2" charset="-34"/>
            </a:endParaRPr>
          </a:p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… we can’t think of a better word to describe us.</a:t>
            </a:r>
          </a:p>
        </p:txBody>
      </p:sp>
    </p:spTree>
    <p:extLst>
      <p:ext uri="{BB962C8B-B14F-4D97-AF65-F5344CB8AC3E}">
        <p14:creationId xmlns:p14="http://schemas.microsoft.com/office/powerpoint/2010/main" val="6301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ED5C39-79EB-96C8-4080-A8432D4BF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83" t="45210" r="24743" b="15863"/>
          <a:stretch/>
        </p:blipFill>
        <p:spPr>
          <a:xfrm>
            <a:off x="331319" y="1293631"/>
            <a:ext cx="5244931" cy="28527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F28BE33-08AC-AB47-8D5F-3112AC38BD47}"/>
              </a:ext>
            </a:extLst>
          </p:cNvPr>
          <p:cNvSpPr txBox="1">
            <a:spLocks/>
          </p:cNvSpPr>
          <p:nvPr/>
        </p:nvSpPr>
        <p:spPr>
          <a:xfrm>
            <a:off x="499620" y="0"/>
            <a:ext cx="11192759" cy="14828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Custom Fabrication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Laminate, Metal Framework, Leather Surface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07380-3664-EE42-DDB4-9C3962B50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126" y="1660634"/>
            <a:ext cx="5883261" cy="4640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F0B5B2-C61F-193C-5E64-B54F4E2F45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98" t="8430" r="20600" b="11877"/>
          <a:stretch/>
        </p:blipFill>
        <p:spPr>
          <a:xfrm>
            <a:off x="1416023" y="4188373"/>
            <a:ext cx="3075525" cy="2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28BE33-08AC-AB47-8D5F-3112AC38BD47}"/>
              </a:ext>
            </a:extLst>
          </p:cNvPr>
          <p:cNvSpPr txBox="1">
            <a:spLocks/>
          </p:cNvSpPr>
          <p:nvPr/>
        </p:nvSpPr>
        <p:spPr>
          <a:xfrm>
            <a:off x="499620" y="0"/>
            <a:ext cx="11192759" cy="14828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Custom Fabrication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Veneer &amp; Laminate Reception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5F860E8-2067-7D4A-854D-CFFE67E8C5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428" y="2357445"/>
            <a:ext cx="5575520" cy="4500555"/>
          </a:xfrm>
          <a:prstGeom prst="rect">
            <a:avLst/>
          </a:prstGeom>
        </p:spPr>
      </p:pic>
      <p:pic>
        <p:nvPicPr>
          <p:cNvPr id="8" name="Picture 7" descr="A picture containing text, floor, indoor, ceiling&#10;&#10;Description automatically generated">
            <a:extLst>
              <a:ext uri="{FF2B5EF4-FFF2-40B4-BE49-F238E27FC236}">
                <a16:creationId xmlns:a16="http://schemas.microsoft.com/office/drawing/2014/main" id="{4102D180-35C8-1546-9C21-65F84E8D2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168" y="2357445"/>
            <a:ext cx="6750832" cy="450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28BE33-08AC-AB47-8D5F-3112AC38BD47}"/>
              </a:ext>
            </a:extLst>
          </p:cNvPr>
          <p:cNvSpPr txBox="1">
            <a:spLocks/>
          </p:cNvSpPr>
          <p:nvPr/>
        </p:nvSpPr>
        <p:spPr>
          <a:xfrm>
            <a:off x="499620" y="0"/>
            <a:ext cx="11192759" cy="14828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Custom Fabrication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Laminate, Metal Frames, Felt Accents</a:t>
            </a:r>
          </a:p>
        </p:txBody>
      </p:sp>
      <p:pic>
        <p:nvPicPr>
          <p:cNvPr id="4" name="Picture 3" descr="A picture containing indoor, floor, room, ceiling&#10;&#10;Description automatically generated">
            <a:extLst>
              <a:ext uri="{FF2B5EF4-FFF2-40B4-BE49-F238E27FC236}">
                <a16:creationId xmlns:a16="http://schemas.microsoft.com/office/drawing/2014/main" id="{8C618A8B-96A3-3A44-A3C4-5022D6B588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622" y="1646538"/>
            <a:ext cx="6940378" cy="5205284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43FE22D3-E5B8-AF44-8103-5BA9B73BAD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19" y="4033011"/>
            <a:ext cx="4522573" cy="282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63F5EF-40BD-FE4E-AA61-C4B6B5B41D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512" y="1427206"/>
            <a:ext cx="4090786" cy="28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470A4E-7979-30E5-5547-1A9148409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3" t="17376" r="14517" b="13257"/>
          <a:stretch/>
        </p:blipFill>
        <p:spPr>
          <a:xfrm>
            <a:off x="-1" y="2159877"/>
            <a:ext cx="6096000" cy="45010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F28BE33-08AC-AB47-8D5F-3112AC38BD47}"/>
              </a:ext>
            </a:extLst>
          </p:cNvPr>
          <p:cNvSpPr txBox="1">
            <a:spLocks/>
          </p:cNvSpPr>
          <p:nvPr/>
        </p:nvSpPr>
        <p:spPr>
          <a:xfrm>
            <a:off x="499620" y="0"/>
            <a:ext cx="11192759" cy="14828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Custom Fabrication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Outdoor Steel &amp; Faux Wood (TREX)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64FF4-ADDF-C667-8BB9-34B1F81CE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955" y="2159877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F28BE33-08AC-AB47-8D5F-3112AC38BD47}"/>
              </a:ext>
            </a:extLst>
          </p:cNvPr>
          <p:cNvSpPr txBox="1">
            <a:spLocks/>
          </p:cNvSpPr>
          <p:nvPr/>
        </p:nvSpPr>
        <p:spPr>
          <a:xfrm>
            <a:off x="499620" y="0"/>
            <a:ext cx="11192759" cy="14828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Custom Fabrication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Laboratory &amp; Industrial</a:t>
            </a:r>
          </a:p>
        </p:txBody>
      </p:sp>
      <p:pic>
        <p:nvPicPr>
          <p:cNvPr id="8" name="Picture 7" descr="A picture containing indoor, floor, wall, window&#10;&#10;Description automatically generated">
            <a:extLst>
              <a:ext uri="{FF2B5EF4-FFF2-40B4-BE49-F238E27FC236}">
                <a16:creationId xmlns:a16="http://schemas.microsoft.com/office/drawing/2014/main" id="{80A198B1-377D-BDB2-8DDF-A5843A464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563" y="1989223"/>
            <a:ext cx="8484868" cy="4772738"/>
          </a:xfrm>
          <a:prstGeom prst="rect">
            <a:avLst/>
          </a:prstGeom>
        </p:spPr>
      </p:pic>
      <p:pic>
        <p:nvPicPr>
          <p:cNvPr id="10" name="Picture 9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B3176FA4-230B-3581-5043-F656CE267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6" r="28155"/>
          <a:stretch/>
        </p:blipFill>
        <p:spPr>
          <a:xfrm>
            <a:off x="98569" y="1989222"/>
            <a:ext cx="3408947" cy="477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rectangular object&#10;&#10;Description automatically generated">
            <a:extLst>
              <a:ext uri="{FF2B5EF4-FFF2-40B4-BE49-F238E27FC236}">
                <a16:creationId xmlns:a16="http://schemas.microsoft.com/office/drawing/2014/main" id="{2783CA76-E61C-D610-4342-6AFFB69E7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2" t="8883" r="32692" b="11328"/>
          <a:stretch/>
        </p:blipFill>
        <p:spPr>
          <a:xfrm>
            <a:off x="6246962" y="1241807"/>
            <a:ext cx="2933421" cy="52932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F28BE33-08AC-AB47-8D5F-3112AC38BD47}"/>
              </a:ext>
            </a:extLst>
          </p:cNvPr>
          <p:cNvSpPr txBox="1">
            <a:spLocks/>
          </p:cNvSpPr>
          <p:nvPr/>
        </p:nvSpPr>
        <p:spPr>
          <a:xfrm>
            <a:off x="499620" y="1"/>
            <a:ext cx="11192759" cy="10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Custom Fabrication</a:t>
            </a:r>
          </a:p>
        </p:txBody>
      </p:sp>
      <p:pic>
        <p:nvPicPr>
          <p:cNvPr id="4" name="Picture 3" descr="A black computer tower&#10;&#10;Description automatically generated with low confidence">
            <a:extLst>
              <a:ext uri="{FF2B5EF4-FFF2-40B4-BE49-F238E27FC236}">
                <a16:creationId xmlns:a16="http://schemas.microsoft.com/office/drawing/2014/main" id="{74839B4B-BA9E-6B43-8080-20069904D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16" r="14558"/>
          <a:stretch/>
        </p:blipFill>
        <p:spPr>
          <a:xfrm>
            <a:off x="3211926" y="1296836"/>
            <a:ext cx="2669554" cy="5210845"/>
          </a:xfrm>
          <a:prstGeom prst="rect">
            <a:avLst/>
          </a:prstGeom>
        </p:spPr>
      </p:pic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B7E9D35-CF8E-BD48-A368-516A54C24F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99" r="13699"/>
          <a:stretch/>
        </p:blipFill>
        <p:spPr>
          <a:xfrm>
            <a:off x="138312" y="1462490"/>
            <a:ext cx="2669553" cy="5045192"/>
          </a:xfrm>
          <a:prstGeom prst="rect">
            <a:avLst/>
          </a:prstGeom>
        </p:spPr>
      </p:pic>
      <p:pic>
        <p:nvPicPr>
          <p:cNvPr id="5" name="Picture 4" descr="A display of plumbing fixtures&#10;&#10;Description automatically generated">
            <a:extLst>
              <a:ext uri="{FF2B5EF4-FFF2-40B4-BE49-F238E27FC236}">
                <a16:creationId xmlns:a16="http://schemas.microsoft.com/office/drawing/2014/main" id="{67426550-4912-D795-06A0-272AF617C4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24" b="15390"/>
          <a:stretch/>
        </p:blipFill>
        <p:spPr>
          <a:xfrm rot="5400000">
            <a:off x="8408755" y="2839944"/>
            <a:ext cx="4648145" cy="268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2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4B94DCF2-355D-C041-BEC7-26FC5BC3C9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1A4F03-91FF-C545-9E87-9FDA53946BAE}"/>
              </a:ext>
            </a:extLst>
          </p:cNvPr>
          <p:cNvSpPr/>
          <p:nvPr/>
        </p:nvSpPr>
        <p:spPr>
          <a:xfrm>
            <a:off x="2341940" y="1157548"/>
            <a:ext cx="7508115" cy="1182414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F28BE33-08AC-AB47-8D5F-3112AC38BD47}"/>
              </a:ext>
            </a:extLst>
          </p:cNvPr>
          <p:cNvSpPr txBox="1">
            <a:spLocks/>
          </p:cNvSpPr>
          <p:nvPr/>
        </p:nvSpPr>
        <p:spPr>
          <a:xfrm>
            <a:off x="499619" y="1240755"/>
            <a:ext cx="11192759" cy="1016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dirty="0">
                <a:solidFill>
                  <a:schemeClr val="tx1">
                    <a:lumMod val="75000"/>
                    <a:lumOff val="25000"/>
                  </a:schemeClr>
                </a:solidFill>
                <a:latin typeface="K2D Thin" pitchFamily="2" charset="-34"/>
                <a:cs typeface="K2D Thin" pitchFamily="2" charset="-34"/>
              </a:rPr>
              <a:t>Marbella Designs</a:t>
            </a:r>
          </a:p>
        </p:txBody>
      </p:sp>
    </p:spTree>
    <p:extLst>
      <p:ext uri="{BB962C8B-B14F-4D97-AF65-F5344CB8AC3E}">
        <p14:creationId xmlns:p14="http://schemas.microsoft.com/office/powerpoint/2010/main" val="39261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66</Words>
  <Application>Microsoft Macintosh PowerPoint</Application>
  <PresentationFormat>Widescreen</PresentationFormat>
  <Paragraphs>19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K2D Thin</vt:lpstr>
      <vt:lpstr>Office Theme</vt:lpstr>
      <vt:lpstr>msa industries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MSA Industries</dc:title>
  <dc:creator>Scott Beaver</dc:creator>
  <cp:lastModifiedBy>Scott Beaver</cp:lastModifiedBy>
  <cp:revision>68</cp:revision>
  <dcterms:created xsi:type="dcterms:W3CDTF">2021-08-27T05:37:29Z</dcterms:created>
  <dcterms:modified xsi:type="dcterms:W3CDTF">2023-10-27T05:30:19Z</dcterms:modified>
</cp:coreProperties>
</file>